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6" r:id="rId2"/>
    <p:sldId id="256" r:id="rId3"/>
    <p:sldId id="262" r:id="rId4"/>
    <p:sldId id="258" r:id="rId5"/>
    <p:sldId id="257" r:id="rId6"/>
    <p:sldId id="259" r:id="rId7"/>
    <p:sldId id="261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80481C-E020-6F48-A925-C16964626470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2A4CF9-9B7B-B849-99BF-2299FDE1F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If you missed last time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our fictional scenario, you make $7,540 a year</a:t>
            </a:r>
          </a:p>
          <a:p>
            <a:r>
              <a:rPr lang="en-US" dirty="0" smtClean="0"/>
              <a:t>Write that amount on your Day 1 balance sheet</a:t>
            </a:r>
          </a:p>
          <a:p>
            <a:r>
              <a:rPr lang="en-US" dirty="0" smtClean="0"/>
              <a:t>Subtract 10% of $7,540 (income taxes)</a:t>
            </a:r>
          </a:p>
          <a:p>
            <a:r>
              <a:rPr lang="en-US" dirty="0" smtClean="0"/>
              <a:t>Subtract 6.2% of $7,540 from total (SS)</a:t>
            </a:r>
          </a:p>
          <a:p>
            <a:r>
              <a:rPr lang="en-US" dirty="0" smtClean="0"/>
              <a:t>Subtract 1.45% of $7,540 from total (Medicare)</a:t>
            </a:r>
          </a:p>
          <a:p>
            <a:r>
              <a:rPr lang="en-US" dirty="0" smtClean="0"/>
              <a:t>Subtract $7,200 (men) or $6,000 (women) for car insurance</a:t>
            </a:r>
          </a:p>
          <a:p>
            <a:r>
              <a:rPr lang="en-US" dirty="0" smtClean="0"/>
              <a:t>Subtract $360 for your phone bill</a:t>
            </a:r>
          </a:p>
          <a:p>
            <a:r>
              <a:rPr lang="en-US" dirty="0" smtClean="0"/>
              <a:t>Write me (the IRS) a check for $15,080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6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Due today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929" y="1821060"/>
            <a:ext cx="8688411" cy="4495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Men, put your Selective Service form in the basket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Women, put Selective Service form in your folder</a:t>
            </a:r>
          </a:p>
          <a:p>
            <a:pPr>
              <a:lnSpc>
                <a:spcPct val="120000"/>
              </a:lnSpc>
            </a:pPr>
            <a:r>
              <a:rPr lang="en-US" sz="3100" dirty="0"/>
              <a:t>Keep your Day 2 balance sheet in your folder and put the folder back in the </a:t>
            </a:r>
            <a:r>
              <a:rPr lang="en-US" sz="3100" dirty="0" smtClean="0"/>
              <a:t>box</a:t>
            </a:r>
          </a:p>
          <a:p>
            <a:pPr>
              <a:lnSpc>
                <a:spcPct val="120000"/>
              </a:lnSpc>
            </a:pPr>
            <a:r>
              <a:rPr lang="en-US" sz="3100" u="sng" dirty="0" smtClean="0"/>
              <a:t>Due today</a:t>
            </a:r>
            <a:r>
              <a:rPr lang="en-US" sz="3100" dirty="0" smtClean="0"/>
              <a:t>, or it becomes homework: The </a:t>
            </a:r>
            <a:r>
              <a:rPr lang="en-US" sz="3100" b="1" dirty="0" smtClean="0"/>
              <a:t>Political Party Research assignment </a:t>
            </a:r>
            <a:r>
              <a:rPr lang="en-US" sz="3100" dirty="0" smtClean="0"/>
              <a:t>+ the results of </a:t>
            </a:r>
            <a:r>
              <a:rPr lang="en-US" sz="3100" b="1" dirty="0" smtClean="0"/>
              <a:t>4 political orientation tests</a:t>
            </a:r>
            <a:r>
              <a:rPr lang="en-US" sz="3100" dirty="0" smtClean="0"/>
              <a:t> (links on the website)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92029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Day 2: Happy 18</a:t>
            </a:r>
            <a:r>
              <a:rPr lang="en-US" sz="6000" baseline="30000" dirty="0" smtClean="0"/>
              <a:t>th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Reality hits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5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Daily tasks &amp; decisions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Congratulations! You’ve been promoted to car wash-watcher AND your hours have been increased</a:t>
            </a:r>
          </a:p>
          <a:p>
            <a:pPr lvl="1"/>
            <a:r>
              <a:rPr lang="en-US" sz="4000" dirty="0" smtClean="0"/>
              <a:t> No pay raise — you’re still at $7.25 an hour</a:t>
            </a:r>
          </a:p>
          <a:p>
            <a:pPr lvl="1"/>
            <a:r>
              <a:rPr lang="en-US" sz="4000" dirty="0" smtClean="0"/>
              <a:t> Increase in hours — now you’re at 40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25848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Taxes (no choices here!)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150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u="sng" dirty="0" smtClean="0"/>
              <a:t>You make $15,080 per year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 Take your debt from last time, cut it in half, and subtract that from $15,080 (FIRST THING!) 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 Figure out what 17.65% of $15,080 is, and subtract that from your total income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 Write the number you’re subtracting on your balance sheet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 Write the amount you have left in your bank account on your balance sheet</a:t>
            </a:r>
          </a:p>
          <a:p>
            <a:pPr lvl="2">
              <a:lnSpc>
                <a:spcPct val="120000"/>
              </a:lnSpc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4037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Car insurance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5664" y="1784249"/>
            <a:ext cx="8904703" cy="48045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1. </a:t>
            </a:r>
            <a:r>
              <a:rPr lang="en-US" sz="2800" dirty="0"/>
              <a:t>K</a:t>
            </a:r>
            <a:r>
              <a:rPr lang="en-US" sz="2800" dirty="0" smtClean="0"/>
              <a:t>eep the car and insurance plan you’ve got ($7,200  per year for men, $6,000 per year for women)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2. </a:t>
            </a:r>
            <a:r>
              <a:rPr lang="en-US" sz="2800" dirty="0"/>
              <a:t>G</a:t>
            </a:r>
            <a:r>
              <a:rPr lang="en-US" sz="2800" dirty="0" smtClean="0"/>
              <a:t>et an older car and a more basic auto insurance policy ($3,444 for men, $3,228 for women)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3. </a:t>
            </a:r>
            <a:r>
              <a:rPr lang="en-US" sz="2800" dirty="0"/>
              <a:t>G</a:t>
            </a:r>
            <a:r>
              <a:rPr lang="en-US" sz="2800" dirty="0" smtClean="0"/>
              <a:t>et rid of the car and take the bus instead ($2,376  per year for the premium pass)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4. Bike (one-time cost of $300)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5. Walk (free, but you will lose your job — too far away)</a:t>
            </a:r>
          </a:p>
        </p:txBody>
      </p:sp>
    </p:spTree>
    <p:extLst>
      <p:ext uri="{BB962C8B-B14F-4D97-AF65-F5344CB8AC3E}">
        <p14:creationId xmlns:p14="http://schemas.microsoft.com/office/powerpoint/2010/main" val="6705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Housing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2024502"/>
            <a:ext cx="8153400" cy="407149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1. Rent an apartment with 6 roommates and shared rooms: $3,324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2. Rent an apartment with 3 roommates and single rooms: $3,744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3. Rent your own apartment for $10,800 per year</a:t>
            </a:r>
          </a:p>
        </p:txBody>
      </p:sp>
    </p:spTree>
    <p:extLst>
      <p:ext uri="{BB962C8B-B14F-4D97-AF65-F5344CB8AC3E}">
        <p14:creationId xmlns:p14="http://schemas.microsoft.com/office/powerpoint/2010/main" val="418546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Food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59801"/>
          </a:xfrm>
        </p:spPr>
        <p:txBody>
          <a:bodyPr>
            <a:normAutofit/>
          </a:bodyPr>
          <a:lstStyle/>
          <a:p>
            <a:r>
              <a:rPr lang="en-US" dirty="0" smtClean="0"/>
              <a:t>Men:</a:t>
            </a:r>
          </a:p>
          <a:p>
            <a:pPr lvl="1"/>
            <a:r>
              <a:rPr lang="en-US" dirty="0" smtClean="0"/>
              <a:t>Thrifty plan: $174 per month</a:t>
            </a:r>
          </a:p>
          <a:p>
            <a:pPr lvl="1"/>
            <a:r>
              <a:rPr lang="en-US" dirty="0" smtClean="0"/>
              <a:t>Low-cost plan: $243 per month</a:t>
            </a:r>
          </a:p>
          <a:p>
            <a:pPr lvl="1"/>
            <a:r>
              <a:rPr lang="en-US" dirty="0" smtClean="0"/>
              <a:t>Moderate plan: $310 per month</a:t>
            </a:r>
          </a:p>
          <a:p>
            <a:pPr lvl="1"/>
            <a:r>
              <a:rPr lang="en-US" dirty="0" smtClean="0"/>
              <a:t>Liberal plan: $358 per month</a:t>
            </a:r>
          </a:p>
          <a:p>
            <a:r>
              <a:rPr lang="en-US" dirty="0" smtClean="0"/>
              <a:t>Women:</a:t>
            </a:r>
          </a:p>
          <a:p>
            <a:pPr lvl="1"/>
            <a:r>
              <a:rPr lang="en-US" dirty="0" smtClean="0"/>
              <a:t>Thrifty plan: $166 per month</a:t>
            </a:r>
          </a:p>
          <a:p>
            <a:pPr lvl="1"/>
            <a:r>
              <a:rPr lang="en-US" dirty="0" smtClean="0"/>
              <a:t>Low-cost plan: $207 per month</a:t>
            </a:r>
          </a:p>
          <a:p>
            <a:pPr lvl="1"/>
            <a:r>
              <a:rPr lang="en-US" dirty="0" smtClean="0"/>
              <a:t>Moderate plan: $250 per month</a:t>
            </a:r>
          </a:p>
          <a:p>
            <a:pPr lvl="1"/>
            <a:r>
              <a:rPr lang="en-US" dirty="0" smtClean="0"/>
              <a:t>Liberal plan: $309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3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Employment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57707" y="1710630"/>
            <a:ext cx="8508341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 A cashier position at the gas station has just opened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 It pays $10 an hour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 IF you turn in a hard copy of your resume next time (it doesn’t have to be revamped for the job — just show me you’ve got a resume), you’ll get the promotion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 This is a one-time deal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IF you lost your job (by walking), this is a MUST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3286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Turning 18 — it’s a big step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100" dirty="0"/>
              <a:t>Register for the draft! (Men, anyway</a:t>
            </a:r>
            <a:r>
              <a:rPr lang="en-US" sz="31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Register to vote!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College is an option</a:t>
            </a:r>
          </a:p>
          <a:p>
            <a:pPr lvl="1">
              <a:lnSpc>
                <a:spcPct val="120000"/>
              </a:lnSpc>
            </a:pPr>
            <a:r>
              <a:rPr lang="en-US" sz="3100" dirty="0" smtClean="0"/>
              <a:t> College WILL increase your earning potential</a:t>
            </a:r>
          </a:p>
          <a:p>
            <a:pPr lvl="1">
              <a:lnSpc>
                <a:spcPct val="120000"/>
              </a:lnSpc>
            </a:pPr>
            <a:r>
              <a:rPr lang="en-US" sz="3100" dirty="0" smtClean="0"/>
              <a:t> BUT college WILL cost you $10,000 a year</a:t>
            </a:r>
          </a:p>
          <a:p>
            <a:pPr lvl="1">
              <a:lnSpc>
                <a:spcPct val="120000"/>
              </a:lnSpc>
            </a:pPr>
            <a:r>
              <a:rPr lang="en-US" sz="3100" dirty="0" smtClean="0"/>
              <a:t> You CAN go into debt for college, but college loans can be dangerous</a:t>
            </a:r>
            <a:r>
              <a:rPr lang="is-IS" sz="3100" dirty="0" smtClean="0"/>
              <a:t>…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3916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1034</TotalTime>
  <Words>609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If you missed last time…</vt:lpstr>
      <vt:lpstr>Day 2: Happy 18th</vt:lpstr>
      <vt:lpstr>Daily tasks &amp; decisions</vt:lpstr>
      <vt:lpstr>Taxes (no choices here!)</vt:lpstr>
      <vt:lpstr>Decisions: Car insurance</vt:lpstr>
      <vt:lpstr>Decisions: Housing</vt:lpstr>
      <vt:lpstr>Decisions: Food</vt:lpstr>
      <vt:lpstr>Decisions: Employment</vt:lpstr>
      <vt:lpstr>Turning 18 — it’s a big step</vt:lpstr>
      <vt:lpstr>Due today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2: Happy 18th</dc:title>
  <dc:creator>Jackie Hicken</dc:creator>
  <cp:lastModifiedBy>Jackie Hicken</cp:lastModifiedBy>
  <cp:revision>45</cp:revision>
  <dcterms:created xsi:type="dcterms:W3CDTF">2016-10-11T00:26:46Z</dcterms:created>
  <dcterms:modified xsi:type="dcterms:W3CDTF">2016-10-11T17:41:34Z</dcterms:modified>
</cp:coreProperties>
</file>