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73" r:id="rId3"/>
    <p:sldId id="268" r:id="rId4"/>
    <p:sldId id="274" r:id="rId5"/>
    <p:sldId id="269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20222-0809-EF47-9719-42856D7AC624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0B6C9-732E-1343-A0D7-E9ADE241D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7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www.orem.org</a:t>
            </a:r>
            <a:r>
              <a:rPr lang="en-US" dirty="0" smtClean="0"/>
              <a:t>/commercial-professional-office-zone-regulations/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www.orem.org</a:t>
            </a:r>
            <a:r>
              <a:rPr lang="en-US" dirty="0" smtClean="0"/>
              <a:t>/setbacks/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www.orem.org</a:t>
            </a:r>
            <a:r>
              <a:rPr lang="en-US" dirty="0" smtClean="0"/>
              <a:t>/landscaping/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www.orem.org</a:t>
            </a:r>
            <a:r>
              <a:rPr lang="en-US" dirty="0" smtClean="0"/>
              <a:t>/</a:t>
            </a:r>
            <a:r>
              <a:rPr lang="en-US" dirty="0" err="1" smtClean="0"/>
              <a:t>pdf</a:t>
            </a:r>
            <a:r>
              <a:rPr lang="en-US" dirty="0" smtClean="0"/>
              <a:t>/ds/3291.pdf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exe.orem.org</a:t>
            </a:r>
            <a:r>
              <a:rPr lang="en-US" dirty="0" smtClean="0"/>
              <a:t>/</a:t>
            </a:r>
            <a:r>
              <a:rPr lang="en-US" dirty="0" err="1" smtClean="0"/>
              <a:t>citycode</a:t>
            </a:r>
            <a:r>
              <a:rPr lang="en-US" dirty="0" smtClean="0"/>
              <a:t>/</a:t>
            </a:r>
            <a:r>
              <a:rPr lang="en-US" dirty="0" err="1" smtClean="0"/>
              <a:t>Appendix_K.pdf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www.orem.org</a:t>
            </a:r>
            <a:r>
              <a:rPr lang="en-US" dirty="0" smtClean="0"/>
              <a:t>/residential-setbacks/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0B6C9-732E-1343-A0D7-E9ADE241D7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5D768F-4F7D-5A4A-AAF2-5589644BC8ED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E7D955-2AEB-1A41-8317-20B6C24C4A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Zoning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1442" y="1600200"/>
            <a:ext cx="8474606" cy="5086660"/>
          </a:xfrm>
        </p:spPr>
        <p:txBody>
          <a:bodyPr>
            <a:normAutofit lnSpcReduction="10000"/>
          </a:bodyPr>
          <a:lstStyle/>
          <a:p>
            <a:r>
              <a:rPr lang="en-US" sz="3100" b="1" dirty="0" smtClean="0"/>
              <a:t>All U.S. cities are divided up into zones where only certain types of buildings are allowed</a:t>
            </a:r>
          </a:p>
          <a:p>
            <a:pPr lvl="1"/>
            <a:r>
              <a:rPr lang="en-US" dirty="0" smtClean="0"/>
              <a:t>Residential Zoning</a:t>
            </a:r>
          </a:p>
          <a:p>
            <a:pPr lvl="1"/>
            <a:r>
              <a:rPr lang="en-US" dirty="0" smtClean="0"/>
              <a:t>Commercial Zoning</a:t>
            </a:r>
          </a:p>
          <a:p>
            <a:pPr lvl="1"/>
            <a:r>
              <a:rPr lang="en-US" dirty="0" smtClean="0"/>
              <a:t>Industrial Zoning</a:t>
            </a:r>
          </a:p>
          <a:p>
            <a:pPr lvl="1"/>
            <a:r>
              <a:rPr lang="en-US" dirty="0" smtClean="0"/>
              <a:t>Agricultural Zoning</a:t>
            </a:r>
          </a:p>
          <a:p>
            <a:pPr lvl="1"/>
            <a:r>
              <a:rPr lang="en-US" dirty="0" smtClean="0"/>
              <a:t>Rural Zoning</a:t>
            </a:r>
          </a:p>
          <a:p>
            <a:pPr lvl="1"/>
            <a:r>
              <a:rPr lang="en-US" dirty="0" smtClean="0"/>
              <a:t>Combination Zoning</a:t>
            </a:r>
          </a:p>
          <a:p>
            <a:pPr lvl="1"/>
            <a:r>
              <a:rPr lang="en-US" dirty="0" smtClean="0"/>
              <a:t>Historic Zoning</a:t>
            </a:r>
          </a:p>
          <a:p>
            <a:pPr lvl="1"/>
            <a:r>
              <a:rPr lang="en-US" dirty="0" smtClean="0"/>
              <a:t>Aesthetic Zoning</a:t>
            </a:r>
          </a:p>
          <a:p>
            <a:pPr lvl="1"/>
            <a:r>
              <a:rPr lang="en-US" dirty="0" smtClean="0"/>
              <a:t>Permitted and Accessory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Zoning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36" y="1600200"/>
            <a:ext cx="8452912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Take your best guess how Orem City is zoned, using the map on the next page</a:t>
            </a:r>
          </a:p>
          <a:p>
            <a:pPr lvl="1"/>
            <a:r>
              <a:rPr lang="en-US" sz="4000" dirty="0" smtClean="0"/>
              <a:t> Residential zoning</a:t>
            </a:r>
          </a:p>
          <a:p>
            <a:pPr lvl="1"/>
            <a:r>
              <a:rPr lang="en-US" sz="4000" dirty="0" smtClean="0"/>
              <a:t> Industrial/manufacturing zoning</a:t>
            </a:r>
          </a:p>
          <a:p>
            <a:pPr lvl="1"/>
            <a:r>
              <a:rPr lang="en-US" sz="4000" dirty="0" smtClean="0"/>
              <a:t> Commercial zoning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69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13 at 8.5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228600"/>
            <a:ext cx="8191500" cy="64008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660767" y="228600"/>
            <a:ext cx="1000633" cy="3081979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5961" y="3109019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5961" y="5551757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2642" y="783690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1003" y="249421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6383" y="228600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50373" y="214430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5-Point Star 15"/>
          <p:cNvSpPr/>
          <p:nvPr/>
        </p:nvSpPr>
        <p:spPr>
          <a:xfrm>
            <a:off x="4663076" y="3206474"/>
            <a:ext cx="478889" cy="478889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next slide will show you the answers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ready to see how you did?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9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13 at 8.55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28600"/>
            <a:ext cx="8597900" cy="64008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660767" y="228600"/>
            <a:ext cx="1000633" cy="3081979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15961" y="3109019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5961" y="5551757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22642" y="783690"/>
            <a:ext cx="7745439" cy="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81003" y="249421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56383" y="228600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50373" y="214430"/>
            <a:ext cx="0" cy="640080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>
            <a:off x="4538174" y="3248116"/>
            <a:ext cx="478889" cy="478889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13 at 8.55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3" y="121296"/>
            <a:ext cx="1897475" cy="6491362"/>
          </a:xfrm>
          <a:prstGeom prst="rect">
            <a:avLst/>
          </a:prstGeom>
        </p:spPr>
      </p:pic>
      <p:pic>
        <p:nvPicPr>
          <p:cNvPr id="3" name="Picture 2" descr="Screen Shot 2016-12-13 at 8.55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78" y="236921"/>
            <a:ext cx="1679542" cy="6375737"/>
          </a:xfrm>
          <a:prstGeom prst="rect">
            <a:avLst/>
          </a:prstGeom>
        </p:spPr>
      </p:pic>
      <p:pic>
        <p:nvPicPr>
          <p:cNvPr id="4" name="Picture 3" descr="Screen Shot 2016-12-13 at 8.55.4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586" y="299384"/>
            <a:ext cx="1905166" cy="62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0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1224</TotalTime>
  <Words>150</Words>
  <Application>Microsoft Macintosh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Zoning</vt:lpstr>
      <vt:lpstr>Zoning</vt:lpstr>
      <vt:lpstr>PowerPoint Presentation</vt:lpstr>
      <vt:lpstr>Are you ready to see how you did?</vt:lpstr>
      <vt:lpstr>PowerPoint Presentation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68</cp:revision>
  <dcterms:created xsi:type="dcterms:W3CDTF">2016-12-14T00:42:02Z</dcterms:created>
  <dcterms:modified xsi:type="dcterms:W3CDTF">2017-01-02T23:57:10Z</dcterms:modified>
</cp:coreProperties>
</file>